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60" r:id="rId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jpVo1QYcNcQAWcXJ5frN3sbnqn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>
      <p:cViewPr varScale="1">
        <p:scale>
          <a:sx n="120" d="100"/>
          <a:sy n="120" d="100"/>
        </p:scale>
        <p:origin x="25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15" Type="http://customschemas.google.com/relationships/presentationmetadata" Target="metadata"/><Relationship Id="rId19" Type="http://schemas.openxmlformats.org/officeDocument/2006/relationships/tableStyles" Target="tableStyles.xml"/><Relationship Id="rId4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89340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/>
          <p:nvPr/>
        </p:nvSpPr>
        <p:spPr>
          <a:xfrm>
            <a:off x="-1" y="-1"/>
            <a:ext cx="12192000" cy="42876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56592" y="1"/>
            <a:ext cx="7335409" cy="413029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2"/>
          <p:cNvSpPr/>
          <p:nvPr/>
        </p:nvSpPr>
        <p:spPr>
          <a:xfrm>
            <a:off x="0" y="4130298"/>
            <a:ext cx="12192000" cy="2727702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12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246" y="123344"/>
            <a:ext cx="1959007" cy="111663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2"/>
          <p:cNvSpPr txBox="1"/>
          <p:nvPr/>
        </p:nvSpPr>
        <p:spPr>
          <a:xfrm>
            <a:off x="460749" y="2032043"/>
            <a:ext cx="5805377" cy="677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 b="0" i="0" u="none" strike="noStrike" cap="none">
                <a:solidFill>
                  <a:srgbClr val="5088C7"/>
                </a:solidFill>
                <a:latin typeface="Calibri"/>
                <a:ea typeface="Calibri"/>
                <a:cs typeface="Calibri"/>
                <a:sym typeface="Calibri"/>
              </a:rPr>
              <a:t>Title of Presentation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/>
          <p:nvPr/>
        </p:nvSpPr>
        <p:spPr>
          <a:xfrm rot="10800000" flipH="1">
            <a:off x="-1" y="0"/>
            <a:ext cx="602367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3"/>
          <p:cNvSpPr/>
          <p:nvPr/>
        </p:nvSpPr>
        <p:spPr>
          <a:xfrm rot="10800000" flipH="1">
            <a:off x="6023676" y="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3"/>
          <p:cNvSpPr txBox="1">
            <a:spLocks noGrp="1"/>
          </p:cNvSpPr>
          <p:nvPr>
            <p:ph type="title"/>
          </p:nvPr>
        </p:nvSpPr>
        <p:spPr>
          <a:xfrm>
            <a:off x="6520913" y="1976036"/>
            <a:ext cx="4338235" cy="236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4" name="Google Shape;84;p23"/>
          <p:cNvPicPr preferRelativeResize="0"/>
          <p:nvPr/>
        </p:nvPicPr>
        <p:blipFill rotWithShape="1">
          <a:blip r:embed="rId2">
            <a:alphaModFix/>
          </a:blip>
          <a:srcRect t="16483" b="7725"/>
          <a:stretch/>
        </p:blipFill>
        <p:spPr>
          <a:xfrm>
            <a:off x="1" y="0"/>
            <a:ext cx="60236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3617" y="0"/>
            <a:ext cx="60872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4"/>
          <p:cNvSpPr/>
          <p:nvPr/>
        </p:nvSpPr>
        <p:spPr>
          <a:xfrm rot="10800000" flipH="1">
            <a:off x="6023676" y="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24"/>
          <p:cNvSpPr txBox="1">
            <a:spLocks noGrp="1"/>
          </p:cNvSpPr>
          <p:nvPr>
            <p:ph type="title"/>
          </p:nvPr>
        </p:nvSpPr>
        <p:spPr>
          <a:xfrm>
            <a:off x="6520913" y="1976036"/>
            <a:ext cx="4338235" cy="236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9" name="Google Shape;89;p24"/>
          <p:cNvPicPr preferRelativeResize="0"/>
          <p:nvPr/>
        </p:nvPicPr>
        <p:blipFill rotWithShape="1">
          <a:blip r:embed="rId2">
            <a:alphaModFix/>
          </a:blip>
          <a:srcRect b="25308"/>
          <a:stretch/>
        </p:blipFill>
        <p:spPr>
          <a:xfrm>
            <a:off x="-88777" y="6884"/>
            <a:ext cx="611245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9276429" y="64983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" name="Google Shape;27;p13"/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rgbClr val="5088C7"/>
                </a:solidFill>
                <a:latin typeface="Calibri"/>
                <a:ea typeface="Calibri"/>
                <a:cs typeface="Calibri"/>
                <a:sym typeface="Calibri"/>
              </a:rPr>
              <a:t>European Society of Paediatric Neonatal Intensive Care                                                          </a:t>
            </a:r>
            <a:endParaRPr sz="1100" b="1">
              <a:solidFill>
                <a:srgbClr val="5088C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314417" y="182563"/>
            <a:ext cx="10515600" cy="77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ldNum" idx="12"/>
          </p:nvPr>
        </p:nvSpPr>
        <p:spPr>
          <a:xfrm>
            <a:off x="9276429" y="64983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3" name="Google Shape;43;p16"/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rgbClr val="5088C7"/>
                </a:solidFill>
                <a:latin typeface="Calibri"/>
                <a:ea typeface="Calibri"/>
                <a:cs typeface="Calibri"/>
                <a:sym typeface="Calibri"/>
              </a:rPr>
              <a:t>European Society of Paediatric Neonatal Intensive Care                                                       </a:t>
            </a:r>
            <a:endParaRPr sz="1100" b="1">
              <a:solidFill>
                <a:srgbClr val="5088C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4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98314" y="62246"/>
            <a:ext cx="1709132" cy="977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9276429" y="64983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9" name="Google Shape;49;p17"/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rgbClr val="5088C7"/>
                </a:solidFill>
                <a:latin typeface="Calibri"/>
                <a:ea typeface="Calibri"/>
                <a:cs typeface="Calibri"/>
                <a:sym typeface="Calibri"/>
              </a:rPr>
              <a:t>European Society of Paediatric Neonatal Intensive Care                                                         </a:t>
            </a:r>
            <a:endParaRPr sz="1100" b="1">
              <a:solidFill>
                <a:srgbClr val="5088C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title"/>
          </p:nvPr>
        </p:nvSpPr>
        <p:spPr>
          <a:xfrm>
            <a:off x="314417" y="182563"/>
            <a:ext cx="10515600" cy="77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sldNum" idx="12"/>
          </p:nvPr>
        </p:nvSpPr>
        <p:spPr>
          <a:xfrm>
            <a:off x="9276429" y="64983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5" name="Google Shape;55;p18"/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rgbClr val="5088C7"/>
                </a:solidFill>
                <a:latin typeface="Calibri"/>
                <a:ea typeface="Calibri"/>
                <a:cs typeface="Calibri"/>
                <a:sym typeface="Calibri"/>
              </a:rPr>
              <a:t>European Society of Paediatric Neonatal Intensive Care                                                        </a:t>
            </a:r>
            <a:endParaRPr sz="1100" b="1">
              <a:solidFill>
                <a:srgbClr val="5088C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>
            <a:spLocks noGrp="1"/>
          </p:cNvSpPr>
          <p:nvPr>
            <p:ph type="title"/>
          </p:nvPr>
        </p:nvSpPr>
        <p:spPr>
          <a:xfrm>
            <a:off x="360395" y="314588"/>
            <a:ext cx="10515600" cy="629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sldNum" idx="12"/>
          </p:nvPr>
        </p:nvSpPr>
        <p:spPr>
          <a:xfrm>
            <a:off x="9276429" y="64983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3" name="Google Shape;63;p19"/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rgbClr val="5088C7"/>
                </a:solidFill>
                <a:latin typeface="Calibri"/>
                <a:ea typeface="Calibri"/>
                <a:cs typeface="Calibri"/>
                <a:sym typeface="Calibri"/>
              </a:rPr>
              <a:t>European Society of Paediatric Neonatal Intensive Care                                                        </a:t>
            </a:r>
            <a:endParaRPr sz="1100" b="1">
              <a:solidFill>
                <a:srgbClr val="5088C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0"/>
          <p:cNvSpPr txBox="1">
            <a:spLocks noGrp="1"/>
          </p:cNvSpPr>
          <p:nvPr>
            <p:ph type="title"/>
          </p:nvPr>
        </p:nvSpPr>
        <p:spPr>
          <a:xfrm>
            <a:off x="332173" y="258595"/>
            <a:ext cx="10515600" cy="6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dt" idx="10"/>
          </p:nvPr>
        </p:nvSpPr>
        <p:spPr>
          <a:xfrm>
            <a:off x="225639" y="65161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ftr" idx="11"/>
          </p:nvPr>
        </p:nvSpPr>
        <p:spPr>
          <a:xfrm>
            <a:off x="4038600" y="65161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sldNum" idx="12"/>
          </p:nvPr>
        </p:nvSpPr>
        <p:spPr>
          <a:xfrm>
            <a:off x="9178771" y="65161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1"/>
          <p:cNvSpPr txBox="1">
            <a:spLocks noGrp="1"/>
          </p:cNvSpPr>
          <p:nvPr>
            <p:ph type="title"/>
          </p:nvPr>
        </p:nvSpPr>
        <p:spPr>
          <a:xfrm>
            <a:off x="253862" y="234952"/>
            <a:ext cx="9271879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>
            <a:spLocks noGrp="1"/>
          </p:cNvSpPr>
          <p:nvPr>
            <p:ph type="pic" idx="2"/>
          </p:nvPr>
        </p:nvSpPr>
        <p:spPr>
          <a:xfrm>
            <a:off x="5183188" y="1278384"/>
            <a:ext cx="6172200" cy="4582666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1"/>
          <p:cNvSpPr txBox="1">
            <a:spLocks noGrp="1"/>
          </p:cNvSpPr>
          <p:nvPr>
            <p:ph type="body" idx="1"/>
          </p:nvPr>
        </p:nvSpPr>
        <p:spPr>
          <a:xfrm>
            <a:off x="838200" y="1314364"/>
            <a:ext cx="3932237" cy="4510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9276429" y="64983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21"/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rgbClr val="5088C7"/>
                </a:solidFill>
                <a:latin typeface="Calibri"/>
                <a:ea typeface="Calibri"/>
                <a:cs typeface="Calibri"/>
                <a:sym typeface="Calibri"/>
              </a:rPr>
              <a:t>European Society of Paediatric Neonatal Intensive Care                                                          </a:t>
            </a:r>
            <a:endParaRPr sz="1100" b="1">
              <a:solidFill>
                <a:srgbClr val="5088C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2"/>
          <p:cNvSpPr/>
          <p:nvPr/>
        </p:nvSpPr>
        <p:spPr>
          <a:xfrm rot="10800000" flipH="1">
            <a:off x="-1" y="0"/>
            <a:ext cx="602367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2"/>
          <p:cNvSpPr/>
          <p:nvPr/>
        </p:nvSpPr>
        <p:spPr>
          <a:xfrm rot="10800000" flipH="1">
            <a:off x="6023676" y="775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2"/>
          <p:cNvSpPr txBox="1">
            <a:spLocks noGrp="1"/>
          </p:cNvSpPr>
          <p:nvPr>
            <p:ph type="title"/>
          </p:nvPr>
        </p:nvSpPr>
        <p:spPr>
          <a:xfrm>
            <a:off x="6520913" y="1976036"/>
            <a:ext cx="4338235" cy="236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22"/>
          <p:cNvPicPr preferRelativeResize="0"/>
          <p:nvPr/>
        </p:nvPicPr>
        <p:blipFill rotWithShape="1">
          <a:blip r:embed="rId2">
            <a:alphaModFix/>
          </a:blip>
          <a:srcRect t="12460" b="11833"/>
          <a:stretch/>
        </p:blipFill>
        <p:spPr>
          <a:xfrm>
            <a:off x="1" y="0"/>
            <a:ext cx="6023675" cy="68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" name="Google Shape;14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6104395"/>
            <a:ext cx="12192000" cy="69494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1"/>
          <p:cNvSpPr/>
          <p:nvPr/>
        </p:nvSpPr>
        <p:spPr>
          <a:xfrm rot="10800000" flipH="1">
            <a:off x="0" y="-1"/>
            <a:ext cx="12192000" cy="1139125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1"/>
          <p:cNvSpPr txBox="1">
            <a:spLocks noGrp="1"/>
          </p:cNvSpPr>
          <p:nvPr>
            <p:ph type="title"/>
          </p:nvPr>
        </p:nvSpPr>
        <p:spPr>
          <a:xfrm>
            <a:off x="314417" y="182563"/>
            <a:ext cx="10515600" cy="77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/>
        </p:nvSpPr>
        <p:spPr>
          <a:xfrm>
            <a:off x="1751941" y="5690631"/>
            <a:ext cx="81010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Athens, June 2023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" name="Google Shape;95;p1"/>
          <p:cNvCxnSpPr/>
          <p:nvPr/>
        </p:nvCxnSpPr>
        <p:spPr>
          <a:xfrm>
            <a:off x="1802218" y="5520955"/>
            <a:ext cx="734178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6" name="Google Shape;96;p1"/>
          <p:cNvSpPr/>
          <p:nvPr/>
        </p:nvSpPr>
        <p:spPr>
          <a:xfrm>
            <a:off x="327992" y="1928192"/>
            <a:ext cx="5247861" cy="79513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810774" y="1775793"/>
            <a:ext cx="580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Transport Section Update</a:t>
            </a:r>
            <a:endParaRPr sz="3600" b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>
            <a:spLocks noGrp="1"/>
          </p:cNvSpPr>
          <p:nvPr>
            <p:ph type="sldNum" idx="12"/>
          </p:nvPr>
        </p:nvSpPr>
        <p:spPr>
          <a:xfrm>
            <a:off x="9276429" y="64983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sp>
        <p:nvSpPr>
          <p:cNvPr id="120" name="Google Shape;120;p4"/>
          <p:cNvSpPr txBox="1"/>
          <p:nvPr/>
        </p:nvSpPr>
        <p:spPr>
          <a:xfrm>
            <a:off x="300427" y="71021"/>
            <a:ext cx="11586774" cy="87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Ongoing Projects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979361" y="1620040"/>
            <a:ext cx="11350863" cy="46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lang="en-GB" sz="2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Parental Presence in Transport survey</a:t>
            </a:r>
            <a:endParaRPr dirty="0"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lang="en-GB" sz="2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ECMO Transport EU survey </a:t>
            </a:r>
            <a:endParaRPr dirty="0"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lang="en-GB" sz="2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NIV in Transport 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lang="en-GB" sz="2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Collaboration on NICU Transport with Denmark (Delphi study)  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lang="en-GB" sz="2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Social media representation project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377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sldNum" idx="12"/>
          </p:nvPr>
        </p:nvSpPr>
        <p:spPr>
          <a:xfrm>
            <a:off x="9276429" y="64983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127" name="Google Shape;127;p6"/>
          <p:cNvSpPr txBox="1"/>
          <p:nvPr/>
        </p:nvSpPr>
        <p:spPr>
          <a:xfrm>
            <a:off x="300427" y="71021"/>
            <a:ext cx="11586774" cy="87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Future Projects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6"/>
          <p:cNvSpPr txBox="1"/>
          <p:nvPr/>
        </p:nvSpPr>
        <p:spPr>
          <a:xfrm>
            <a:off x="841137" y="1738996"/>
            <a:ext cx="11350863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lang="en-GB" sz="2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Ultrasound in Transport</a:t>
            </a:r>
            <a:endParaRPr dirty="0"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lang="en-GB" sz="2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European Transport Consensus Guidelines</a:t>
            </a:r>
            <a:endParaRPr dirty="0"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lang="en-GB" sz="2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 day European Paediatric and Neonatal Transport Course</a:t>
            </a:r>
            <a:endParaRPr dirty="0"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lang="en-GB" sz="2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ESPNIC 2024 webinars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377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PNIC%20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57</Words>
  <Application>Microsoft Macintosh PowerPoint</Application>
  <PresentationFormat>Widescreen</PresentationFormat>
  <Paragraphs>17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ESPNIC%20Theme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Liliya Buyukliyska</dc:creator>
  <cp:lastModifiedBy>Ulrich Terheggen</cp:lastModifiedBy>
  <cp:revision>2</cp:revision>
  <dcterms:created xsi:type="dcterms:W3CDTF">2020-09-21T09:44:35Z</dcterms:created>
  <dcterms:modified xsi:type="dcterms:W3CDTF">2023-06-15T23:51:08Z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0x010100E534A8EF5EF8D14C8B7E85529656A49E</vt:lpwstr>
  </property>
</Properties>
</file>