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9"/>
  </p:notesMasterIdLst>
  <p:sldIdLst>
    <p:sldId id="256" r:id="rId5"/>
    <p:sldId id="855" r:id="rId6"/>
    <p:sldId id="859" r:id="rId7"/>
    <p:sldId id="8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76380"/>
  </p:normalViewPr>
  <p:slideViewPr>
    <p:cSldViewPr snapToGrid="0">
      <p:cViewPr varScale="1">
        <p:scale>
          <a:sx n="80" d="100"/>
          <a:sy n="80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ingay" userId="96dcdc8b-3d84-4134-bf1d-f0c3971a6c23" providerId="ADAL" clId="{E18D5930-C097-0F41-9050-EA9A20B7DA9C}"/>
    <pc:docChg chg="delSld modSld">
      <pc:chgData name="David Tingay" userId="96dcdc8b-3d84-4134-bf1d-f0c3971a6c23" providerId="ADAL" clId="{E18D5930-C097-0F41-9050-EA9A20B7DA9C}" dt="2023-06-16T11:49:52.547" v="37" actId="20577"/>
      <pc:docMkLst>
        <pc:docMk/>
      </pc:docMkLst>
      <pc:sldChg chg="modSp mod">
        <pc:chgData name="David Tingay" userId="96dcdc8b-3d84-4134-bf1d-f0c3971a6c23" providerId="ADAL" clId="{E18D5930-C097-0F41-9050-EA9A20B7DA9C}" dt="2023-06-16T11:49:52.547" v="37" actId="20577"/>
        <pc:sldMkLst>
          <pc:docMk/>
          <pc:sldMk cId="2845237318" sldId="855"/>
        </pc:sldMkLst>
        <pc:spChg chg="mod">
          <ac:chgData name="David Tingay" userId="96dcdc8b-3d84-4134-bf1d-f0c3971a6c23" providerId="ADAL" clId="{E18D5930-C097-0F41-9050-EA9A20B7DA9C}" dt="2023-06-16T11:49:52.547" v="37" actId="20577"/>
          <ac:spMkLst>
            <pc:docMk/>
            <pc:sldMk cId="2845237318" sldId="855"/>
            <ac:spMk id="6" creationId="{4276CB9C-AB05-ED67-8A9A-64DDD23E5976}"/>
          </ac:spMkLst>
        </pc:spChg>
      </pc:sldChg>
      <pc:sldChg chg="del">
        <pc:chgData name="David Tingay" userId="96dcdc8b-3d84-4134-bf1d-f0c3971a6c23" providerId="ADAL" clId="{E18D5930-C097-0F41-9050-EA9A20B7DA9C}" dt="2023-06-16T11:48:48.615" v="27" actId="2696"/>
        <pc:sldMkLst>
          <pc:docMk/>
          <pc:sldMk cId="969131894" sldId="8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Thanks to Robert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9CC4E-E3CE-4B8B-B7E7-3C5A36AC17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0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Martin To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9CC4E-E3CE-4B8B-B7E7-3C5A36AC17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0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64" r:id="rId9"/>
    <p:sldLayoutId id="2147483683" r:id="rId10"/>
    <p:sldLayoutId id="2147483665" r:id="rId11"/>
    <p:sldLayoutId id="2147483667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1751941" y="5690631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23 June 2023; Athens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1038386" y="1775793"/>
            <a:ext cx="649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Respiratory Failure 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F7505-2EC8-4FF3-B2A4-D9E4E787899A}"/>
              </a:ext>
            </a:extLst>
          </p:cNvPr>
          <p:cNvSpPr txBox="1"/>
          <p:nvPr/>
        </p:nvSpPr>
        <p:spPr>
          <a:xfrm>
            <a:off x="1751941" y="4820964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Presented by: </a:t>
            </a:r>
            <a:r>
              <a:rPr lang="en-AU" sz="2800" dirty="0" err="1">
                <a:solidFill>
                  <a:schemeClr val="bg1"/>
                </a:solidFill>
              </a:rPr>
              <a:t>Nil</a:t>
            </a:r>
            <a:r>
              <a:rPr lang="en-AU" sz="28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AU" sz="2800" dirty="0" err="1">
                <a:solidFill>
                  <a:schemeClr val="bg1"/>
                </a:solidFill>
              </a:rPr>
              <a:t>fer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r>
              <a:rPr lang="en-AU" sz="28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AU" sz="2800" dirty="0" err="1">
                <a:solidFill>
                  <a:schemeClr val="bg1"/>
                </a:solidFill>
              </a:rPr>
              <a:t>zt</a:t>
            </a:r>
            <a:r>
              <a:rPr lang="en-AU" sz="28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AU" sz="2800" dirty="0" err="1">
                <a:solidFill>
                  <a:schemeClr val="bg1"/>
                </a:solidFill>
              </a:rPr>
              <a:t>rk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 David Tingay</a:t>
            </a:r>
          </a:p>
        </p:txBody>
      </p:sp>
    </p:spTree>
    <p:extLst>
      <p:ext uri="{BB962C8B-B14F-4D97-AF65-F5344CB8AC3E}">
        <p14:creationId xmlns:p14="http://schemas.microsoft.com/office/powerpoint/2010/main" val="233480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9B915F-8CD4-7566-EEAA-A6355B6D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83" y="182563"/>
            <a:ext cx="10294034" cy="773999"/>
          </a:xfrm>
        </p:spPr>
        <p:txBody>
          <a:bodyPr/>
          <a:lstStyle/>
          <a:p>
            <a:r>
              <a:rPr lang="en-AU" dirty="0"/>
              <a:t>Changes to the ARF Section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6CB9C-AB05-ED67-8A9A-64DDD23E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83" y="14614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The Respiratory Section would like to thank Robert for his excellent Leadership</a:t>
            </a:r>
            <a:endParaRPr lang="en-AU" dirty="0"/>
          </a:p>
          <a:p>
            <a:r>
              <a:rPr lang="en-AU" dirty="0"/>
              <a:t>Robert </a:t>
            </a:r>
            <a:r>
              <a:rPr lang="en-AU" dirty="0" err="1"/>
              <a:t>Blokpoel</a:t>
            </a:r>
            <a:r>
              <a:rPr lang="en-AU" dirty="0"/>
              <a:t> (Chair) stepped out of role in 2022</a:t>
            </a:r>
          </a:p>
          <a:p>
            <a:r>
              <a:rPr lang="en-AU" dirty="0"/>
              <a:t>Dept Chair: </a:t>
            </a:r>
            <a:r>
              <a:rPr lang="en-AU" dirty="0" err="1"/>
              <a:t>Nil</a:t>
            </a:r>
            <a:r>
              <a:rPr lang="en-AU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AU" dirty="0" err="1"/>
              <a:t>fer</a:t>
            </a:r>
            <a:r>
              <a:rPr lang="en-AU" dirty="0"/>
              <a:t> </a:t>
            </a:r>
            <a:r>
              <a:rPr lang="en-AU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AU" dirty="0" err="1"/>
              <a:t>zt</a:t>
            </a:r>
            <a:r>
              <a:rPr lang="en-AU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AU" dirty="0" err="1"/>
              <a:t>rk</a:t>
            </a:r>
            <a:r>
              <a:rPr lang="en-AU" dirty="0"/>
              <a:t> (and interim Chair), David Tingay </a:t>
            </a:r>
            <a:r>
              <a:rPr lang="en-AU"/>
              <a:t>(interim)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2023 Chair: David Tingay</a:t>
            </a:r>
          </a:p>
          <a:p>
            <a:pPr marL="0" indent="0">
              <a:buNone/>
            </a:pPr>
            <a:r>
              <a:rPr lang="en-AU" dirty="0"/>
              <a:t>2023 Dept Chair: </a:t>
            </a:r>
            <a:r>
              <a:rPr lang="en-AU" dirty="0" err="1"/>
              <a:t>Nil</a:t>
            </a:r>
            <a:r>
              <a:rPr lang="en-AU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AU" dirty="0" err="1"/>
              <a:t>fer</a:t>
            </a:r>
            <a:r>
              <a:rPr lang="en-AU" dirty="0"/>
              <a:t> </a:t>
            </a:r>
            <a:r>
              <a:rPr lang="en-AU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AU" dirty="0" err="1"/>
              <a:t>zt</a:t>
            </a:r>
            <a:r>
              <a:rPr lang="en-AU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AU" dirty="0" err="1"/>
              <a:t>rk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D266-2CE0-22C5-B36B-4765672D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3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9B915F-8CD4-7566-EEAA-A6355B6D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1" y="182563"/>
            <a:ext cx="10140206" cy="773999"/>
          </a:xfrm>
        </p:spPr>
        <p:txBody>
          <a:bodyPr/>
          <a:lstStyle/>
          <a:p>
            <a:r>
              <a:rPr lang="en-AU" dirty="0"/>
              <a:t>Educational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6CB9C-AB05-ED67-8A9A-64DDD23E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83" y="1246908"/>
            <a:ext cx="11291840" cy="5251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Strong Educational Program: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FF0000"/>
                </a:solidFill>
              </a:rPr>
              <a:t>Total 2479 Attendance for 2022/23</a:t>
            </a:r>
          </a:p>
          <a:p>
            <a:pPr marL="0" indent="0">
              <a:buNone/>
            </a:pP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NIV Workshop ESPNIC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Online Courses: </a:t>
            </a:r>
          </a:p>
          <a:p>
            <a:pPr marL="492125" indent="-31750">
              <a:buNone/>
            </a:pPr>
            <a:r>
              <a:rPr lang="en-AU" sz="2400" dirty="0"/>
              <a:t>Mechanical Ventilation (3 x 2022-23) and NIV (2021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AU" sz="2400" dirty="0" err="1"/>
              <a:t>Webinair</a:t>
            </a:r>
            <a:r>
              <a:rPr lang="en-AU" sz="2400" dirty="0"/>
              <a:t>: </a:t>
            </a:r>
          </a:p>
          <a:p>
            <a:pPr marL="0" indent="492125">
              <a:buNone/>
            </a:pPr>
            <a:r>
              <a:rPr lang="en-AU" sz="2400" dirty="0"/>
              <a:t>PARDS, Neonatal Ventilation, MV in PICU, Bronchoscopy/</a:t>
            </a:r>
            <a:r>
              <a:rPr lang="en-AU" sz="2400" dirty="0" err="1"/>
              <a:t>videolaryngoscopy</a:t>
            </a:r>
            <a:endParaRPr lang="en-AU" sz="2400" dirty="0"/>
          </a:p>
          <a:p>
            <a:pPr marL="0" indent="0">
              <a:buNone/>
            </a:pPr>
            <a:endParaRPr lang="en-A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1400" dirty="0"/>
          </a:p>
          <a:p>
            <a:pPr marL="457200" indent="-457200">
              <a:buFont typeface="+mj-lt"/>
              <a:buAutoNum type="arabicPeriod" startAt="4"/>
            </a:pPr>
            <a:r>
              <a:rPr lang="en-AU" sz="2400" dirty="0"/>
              <a:t>Endorsed Courses</a:t>
            </a:r>
          </a:p>
          <a:p>
            <a:pPr marL="0" indent="460375">
              <a:buNone/>
            </a:pPr>
            <a:r>
              <a:rPr lang="en-AU" sz="2400" dirty="0"/>
              <a:t>Sheffield, Turkey and Romania (2023)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D266-2CE0-22C5-B36B-4765672D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9B915F-8CD4-7566-EEAA-A6355B6D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Research: PEMVECC 2.0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6CB9C-AB05-ED67-8A9A-64DDD23E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82" y="4347410"/>
            <a:ext cx="10982249" cy="1465341"/>
          </a:xfrm>
        </p:spPr>
        <p:txBody>
          <a:bodyPr>
            <a:normAutofit/>
          </a:bodyPr>
          <a:lstStyle/>
          <a:p>
            <a:r>
              <a:rPr lang="en-AU" dirty="0"/>
              <a:t>Timeline for completion Dec 2023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D266-2CE0-22C5-B36B-4765672D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CD6F2-8688-D6BC-B6A7-53A690E64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42" y="1418762"/>
            <a:ext cx="5682916" cy="25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7504"/>
      </p:ext>
    </p:extLst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4A8EF5EF8D14C8B7E85529656A49E" ma:contentTypeVersion="20" ma:contentTypeDescription="Create a new document." ma:contentTypeScope="" ma:versionID="f38371f9df7aba76f48c46a016baaa4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a666ac-2dd7-4eab-bb26-6e47835aeffc" targetNamespace="http://schemas.microsoft.com/office/2006/metadata/properties" ma:root="true" ma:fieldsID="1111aa53ae154ff01afe97a320833363" ns1:_="" ns2:_="" ns3:_="">
    <xsd:import namespace="http://schemas.microsoft.com/sharepoint/v3"/>
    <xsd:import namespace="eb3f7de7-c935-4ca6-a12c-1f73773710ec"/>
    <xsd:import namespace="75a666ac-2dd7-4eab-bb26-6e47835ae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666ac-2dd7-4eab-bb26-6e47835ae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a666ac-2dd7-4eab-bb26-6e47835aeff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Props1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DE1CC-8D6F-4ADB-9C99-9522F8463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a666ac-2dd7-4eab-bb26-6e47835ae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01C177-FC61-443D-BE54-7DDC083B856E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75a666ac-2dd7-4eab-bb26-6e47835aeffc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b3f7de7-c935-4ca6-a12c-1f73773710e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5856</TotalTime>
  <Words>143</Words>
  <Application>Microsoft Macintosh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ESPNIC%20Theme</vt:lpstr>
      <vt:lpstr>PowerPoint Presentation</vt:lpstr>
      <vt:lpstr>Changes to the ARF Section</vt:lpstr>
      <vt:lpstr>Educational Projects</vt:lpstr>
      <vt:lpstr>Current Research: PEMVECC 2.0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David Tingay</cp:lastModifiedBy>
  <cp:revision>27</cp:revision>
  <dcterms:created xsi:type="dcterms:W3CDTF">2020-09-21T09:44:35Z</dcterms:created>
  <dcterms:modified xsi:type="dcterms:W3CDTF">2023-06-16T11:49:54Z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