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4"/>
  </p:sldMasterIdLst>
  <p:notesMasterIdLst>
    <p:notesMasterId r:id="rId7"/>
  </p:notesMasterIdLst>
  <p:sldIdLst>
    <p:sldId id="271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99E03-9CE8-4ABD-A76C-39E767656D3C}" v="22" dt="2023-06-15T22:04:40.476"/>
    <p1510:client id="{AC7B957F-9AAA-4905-9ECC-3FC397D6D2BD}" v="597" dt="2023-06-15T21:58:45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Manning (staff)" userId="9ed559ec-69b8-4ead-a9ac-1f2aa2587e29" providerId="ADAL" clId="{75799E03-9CE8-4ABD-A76C-39E767656D3C}"/>
    <pc:docChg chg="modSld">
      <pc:chgData name="Joseph Manning (staff)" userId="9ed559ec-69b8-4ead-a9ac-1f2aa2587e29" providerId="ADAL" clId="{75799E03-9CE8-4ABD-A76C-39E767656D3C}" dt="2023-06-15T22:04:40.476" v="21"/>
      <pc:docMkLst>
        <pc:docMk/>
      </pc:docMkLst>
      <pc:sldChg chg="delSp modSp modAnim">
        <pc:chgData name="Joseph Manning (staff)" userId="9ed559ec-69b8-4ead-a9ac-1f2aa2587e29" providerId="ADAL" clId="{75799E03-9CE8-4ABD-A76C-39E767656D3C}" dt="2023-06-15T22:04:40.476" v="21"/>
        <pc:sldMkLst>
          <pc:docMk/>
          <pc:sldMk cId="2529244163" sldId="257"/>
        </pc:sldMkLst>
        <pc:spChg chg="mod topLvl">
          <ac:chgData name="Joseph Manning (staff)" userId="9ed559ec-69b8-4ead-a9ac-1f2aa2587e29" providerId="ADAL" clId="{75799E03-9CE8-4ABD-A76C-39E767656D3C}" dt="2023-06-15T22:02:41.199" v="2" actId="165"/>
          <ac:spMkLst>
            <pc:docMk/>
            <pc:sldMk cId="2529244163" sldId="257"/>
            <ac:spMk id="6" creationId="{BF43D422-3D5D-D860-39BC-632A8BCD7744}"/>
          </ac:spMkLst>
        </pc:spChg>
        <pc:spChg chg="mod topLvl">
          <ac:chgData name="Joseph Manning (staff)" userId="9ed559ec-69b8-4ead-a9ac-1f2aa2587e29" providerId="ADAL" clId="{75799E03-9CE8-4ABD-A76C-39E767656D3C}" dt="2023-06-15T22:02:41.199" v="2" actId="165"/>
          <ac:spMkLst>
            <pc:docMk/>
            <pc:sldMk cId="2529244163" sldId="257"/>
            <ac:spMk id="7" creationId="{99717CD3-4499-EB9D-8A18-976449A07EE5}"/>
          </ac:spMkLst>
        </pc:spChg>
        <pc:spChg chg="mod topLvl">
          <ac:chgData name="Joseph Manning (staff)" userId="9ed559ec-69b8-4ead-a9ac-1f2aa2587e29" providerId="ADAL" clId="{75799E03-9CE8-4ABD-A76C-39E767656D3C}" dt="2023-06-15T22:02:41.199" v="2" actId="165"/>
          <ac:spMkLst>
            <pc:docMk/>
            <pc:sldMk cId="2529244163" sldId="257"/>
            <ac:spMk id="8" creationId="{54F2CAE3-58AB-222D-755C-49DB15FE3ACB}"/>
          </ac:spMkLst>
        </pc:spChg>
        <pc:spChg chg="mod topLvl">
          <ac:chgData name="Joseph Manning (staff)" userId="9ed559ec-69b8-4ead-a9ac-1f2aa2587e29" providerId="ADAL" clId="{75799E03-9CE8-4ABD-A76C-39E767656D3C}" dt="2023-06-15T22:02:41.199" v="2" actId="165"/>
          <ac:spMkLst>
            <pc:docMk/>
            <pc:sldMk cId="2529244163" sldId="257"/>
            <ac:spMk id="9" creationId="{775D17F3-75F8-621E-DE82-91ECD5E3A696}"/>
          </ac:spMkLst>
        </pc:spChg>
        <pc:grpChg chg="del mod">
          <ac:chgData name="Joseph Manning (staff)" userId="9ed559ec-69b8-4ead-a9ac-1f2aa2587e29" providerId="ADAL" clId="{75799E03-9CE8-4ABD-A76C-39E767656D3C}" dt="2023-06-15T22:02:41.199" v="2" actId="165"/>
          <ac:grpSpMkLst>
            <pc:docMk/>
            <pc:sldMk cId="2529244163" sldId="257"/>
            <ac:grpSpMk id="3" creationId="{73154665-C151-C956-C10D-F7DE6BBAC9F0}"/>
          </ac:grpSpMkLst>
        </pc:grpChg>
        <pc:graphicFrameChg chg="del mod">
          <ac:chgData name="Joseph Manning (staff)" userId="9ed559ec-69b8-4ead-a9ac-1f2aa2587e29" providerId="ADAL" clId="{75799E03-9CE8-4ABD-A76C-39E767656D3C}" dt="2023-06-15T22:02:36.336" v="1" actId="18245"/>
          <ac:graphicFrameMkLst>
            <pc:docMk/>
            <pc:sldMk cId="2529244163" sldId="257"/>
            <ac:graphicFrameMk id="2" creationId="{F0F8F83C-397E-4B23-7089-C9A38CD8719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906-B29B-49B0-B03C-62FDD7A5CEF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CC4E-E3CE-4B8B-B7E7-3C5A36AC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92" y="1"/>
            <a:ext cx="7335409" cy="413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9086F-A5FB-4145-8A96-C5203B8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23344"/>
            <a:ext cx="1959007" cy="111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1A701-4B5F-4DA9-9CB6-0D78E74180B9}"/>
              </a:ext>
            </a:extLst>
          </p:cNvPr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>
                <a:solidFill>
                  <a:srgbClr val="5088C7"/>
                </a:solidFill>
              </a:rPr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999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AF4B1-E76F-49EF-B650-03EDB5E8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8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</a:t>
            </a: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5282-B9DF-43AB-AAAB-CE98122A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7725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17" y="0"/>
            <a:ext cx="60872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C6CDB-0802-4DAD-9BB2-C52D667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069E1-5B73-4177-82E6-CFBE3F3E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E5121-5BE2-4487-9A90-ED12A15EEC5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27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16A85-BA9B-4A48-9D29-CC274BA24115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083-7F5D-47CE-84E9-8E7311BF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14" y="62246"/>
            <a:ext cx="1709132" cy="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1642A-C395-4884-8669-94FEE9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43D8F-F2BD-40AD-AA45-7BE2F6361B56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83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8ABE3-C526-4E07-9268-B5A0DF6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0FEDE-1D68-4723-A1A7-01D699682224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416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95" y="314588"/>
            <a:ext cx="10515600" cy="62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A80DFD-8C0D-40A8-A41C-106C1953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FEBC7-8066-4DED-88A8-EB64EBCBA0B0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76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3" y="258595"/>
            <a:ext cx="10515600" cy="6646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5639" y="65161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61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8771" y="65161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426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62" y="234952"/>
            <a:ext cx="9271879" cy="5302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78384"/>
            <a:ext cx="6172200" cy="45826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14364"/>
            <a:ext cx="3932237" cy="451070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542FAB-893A-4B60-A4BE-48326B7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DB607-BC14-4357-9F0C-03D6128B459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</a:t>
            </a:r>
            <a:r>
              <a:rPr lang="en-US" sz="1100" b="1" kern="120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66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C6BC-625E-4285-A86A-54B11A29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1833"/>
          <a:stretch/>
        </p:blipFill>
        <p:spPr>
          <a:xfrm>
            <a:off x="1" y="0"/>
            <a:ext cx="6023675" cy="6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8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E4AC-57C8-4E43-937C-F1620AE15C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104395"/>
            <a:ext cx="12192000" cy="69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A168CB-4F1D-6B4E-99D5-C683EFBBD2DE}"/>
              </a:ext>
            </a:extLst>
          </p:cNvPr>
          <p:cNvSpPr/>
          <p:nvPr/>
        </p:nvSpPr>
        <p:spPr>
          <a:xfrm flipV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7" r:id="rId8"/>
    <p:sldLayoutId id="2147483664" r:id="rId9"/>
    <p:sldLayoutId id="2147483683" r:id="rId10"/>
    <p:sldLayoutId id="2147483665" r:id="rId11"/>
    <p:sldLayoutId id="2147483667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0D119-8C11-4D47-8AB7-8AA7A33D2DD1}"/>
              </a:ext>
            </a:extLst>
          </p:cNvPr>
          <p:cNvSpPr txBox="1"/>
          <p:nvPr/>
        </p:nvSpPr>
        <p:spPr>
          <a:xfrm>
            <a:off x="810774" y="5680753"/>
            <a:ext cx="1043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Presented by: Joseph Manning (Chair) / Erwin Ista (Deputy Chair)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9C5D62-9AEB-4511-86C5-C7DC25271912}"/>
              </a:ext>
            </a:extLst>
          </p:cNvPr>
          <p:cNvCxnSpPr/>
          <p:nvPr/>
        </p:nvCxnSpPr>
        <p:spPr>
          <a:xfrm>
            <a:off x="1802218" y="5520955"/>
            <a:ext cx="73417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0B1F2DF-703E-4B91-B80B-836B81EB99C3}"/>
              </a:ext>
            </a:extLst>
          </p:cNvPr>
          <p:cNvSpPr/>
          <p:nvPr/>
        </p:nvSpPr>
        <p:spPr>
          <a:xfrm>
            <a:off x="327992" y="1928192"/>
            <a:ext cx="5247861" cy="795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0C00A-3498-4B73-AB56-28A59534DC87}"/>
              </a:ext>
            </a:extLst>
          </p:cNvPr>
          <p:cNvSpPr txBox="1"/>
          <p:nvPr/>
        </p:nvSpPr>
        <p:spPr>
          <a:xfrm>
            <a:off x="810774" y="1674674"/>
            <a:ext cx="6248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Quality Improvement, Patient Safety and Long-Term Outcomes Section</a:t>
            </a:r>
          </a:p>
        </p:txBody>
      </p:sp>
    </p:spTree>
    <p:extLst>
      <p:ext uri="{BB962C8B-B14F-4D97-AF65-F5344CB8AC3E}">
        <p14:creationId xmlns:p14="http://schemas.microsoft.com/office/powerpoint/2010/main" val="240525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444380" y="96659"/>
            <a:ext cx="7260745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+mn-lt"/>
              </a:rPr>
              <a:t>Update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F43D422-3D5D-D860-39BC-632A8BCD7744}"/>
              </a:ext>
            </a:extLst>
          </p:cNvPr>
          <p:cNvSpPr/>
          <p:nvPr/>
        </p:nvSpPr>
        <p:spPr>
          <a:xfrm>
            <a:off x="444435" y="1530037"/>
            <a:ext cx="5355046" cy="720000"/>
          </a:xfrm>
          <a:custGeom>
            <a:avLst/>
            <a:gdLst>
              <a:gd name="connsiteX0" fmla="*/ 0 w 5355046"/>
              <a:gd name="connsiteY0" fmla="*/ 0 h 720000"/>
              <a:gd name="connsiteX1" fmla="*/ 5355046 w 5355046"/>
              <a:gd name="connsiteY1" fmla="*/ 0 h 720000"/>
              <a:gd name="connsiteX2" fmla="*/ 5355046 w 5355046"/>
              <a:gd name="connsiteY2" fmla="*/ 720000 h 720000"/>
              <a:gd name="connsiteX3" fmla="*/ 0 w 5355046"/>
              <a:gd name="connsiteY3" fmla="*/ 720000 h 720000"/>
              <a:gd name="connsiteX4" fmla="*/ 0 w 5355046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5046" h="720000">
                <a:moveTo>
                  <a:pt x="0" y="0"/>
                </a:moveTo>
                <a:lnTo>
                  <a:pt x="5355046" y="0"/>
                </a:lnTo>
                <a:lnTo>
                  <a:pt x="5355046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500" kern="1200" dirty="0"/>
              <a:t>Achieved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9717CD3-4499-EB9D-8A18-976449A07EE5}"/>
              </a:ext>
            </a:extLst>
          </p:cNvPr>
          <p:cNvSpPr/>
          <p:nvPr/>
        </p:nvSpPr>
        <p:spPr>
          <a:xfrm>
            <a:off x="444435" y="2250037"/>
            <a:ext cx="5355046" cy="3782953"/>
          </a:xfrm>
          <a:custGeom>
            <a:avLst/>
            <a:gdLst>
              <a:gd name="connsiteX0" fmla="*/ 0 w 5355046"/>
              <a:gd name="connsiteY0" fmla="*/ 0 h 3782953"/>
              <a:gd name="connsiteX1" fmla="*/ 5355046 w 5355046"/>
              <a:gd name="connsiteY1" fmla="*/ 0 h 3782953"/>
              <a:gd name="connsiteX2" fmla="*/ 5355046 w 5355046"/>
              <a:gd name="connsiteY2" fmla="*/ 3782953 h 3782953"/>
              <a:gd name="connsiteX3" fmla="*/ 0 w 5355046"/>
              <a:gd name="connsiteY3" fmla="*/ 3782953 h 3782953"/>
              <a:gd name="connsiteX4" fmla="*/ 0 w 5355046"/>
              <a:gd name="connsiteY4" fmla="*/ 0 h 378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5046" h="3782953">
                <a:moveTo>
                  <a:pt x="0" y="0"/>
                </a:moveTo>
                <a:lnTo>
                  <a:pt x="5355046" y="0"/>
                </a:lnTo>
                <a:lnTo>
                  <a:pt x="5355046" y="3782953"/>
                </a:lnTo>
                <a:lnTo>
                  <a:pt x="0" y="37829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77800" bIns="200025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500" kern="1200" dirty="0"/>
              <a:t>Elected new chair and deputy chair for section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500" kern="1200" dirty="0"/>
              <a:t>ESPNIC Positive Approaches Webinar 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500" kern="1200" dirty="0"/>
              <a:t>Started process for ESPNIC position statement: Early Mobilisation 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500" kern="1200" dirty="0"/>
              <a:t>Involvement in wider society activities- journal club / EDI committee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4F2CAE3-58AB-222D-755C-49DB15FE3ACB}"/>
              </a:ext>
            </a:extLst>
          </p:cNvPr>
          <p:cNvSpPr/>
          <p:nvPr/>
        </p:nvSpPr>
        <p:spPr>
          <a:xfrm>
            <a:off x="6549189" y="1530037"/>
            <a:ext cx="5355046" cy="720000"/>
          </a:xfrm>
          <a:custGeom>
            <a:avLst/>
            <a:gdLst>
              <a:gd name="connsiteX0" fmla="*/ 0 w 5355046"/>
              <a:gd name="connsiteY0" fmla="*/ 0 h 720000"/>
              <a:gd name="connsiteX1" fmla="*/ 5355046 w 5355046"/>
              <a:gd name="connsiteY1" fmla="*/ 0 h 720000"/>
              <a:gd name="connsiteX2" fmla="*/ 5355046 w 5355046"/>
              <a:gd name="connsiteY2" fmla="*/ 720000 h 720000"/>
              <a:gd name="connsiteX3" fmla="*/ 0 w 5355046"/>
              <a:gd name="connsiteY3" fmla="*/ 720000 h 720000"/>
              <a:gd name="connsiteX4" fmla="*/ 0 w 5355046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5046" h="720000">
                <a:moveTo>
                  <a:pt x="0" y="0"/>
                </a:moveTo>
                <a:lnTo>
                  <a:pt x="5355046" y="0"/>
                </a:lnTo>
                <a:lnTo>
                  <a:pt x="5355046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6758543"/>
              <a:satOff val="-17419"/>
              <a:lumOff val="-11765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500" kern="1200" dirty="0"/>
              <a:t>Plan for next 12 months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5D17F3-75F8-621E-DE82-91ECD5E3A696}"/>
              </a:ext>
            </a:extLst>
          </p:cNvPr>
          <p:cNvSpPr/>
          <p:nvPr/>
        </p:nvSpPr>
        <p:spPr>
          <a:xfrm>
            <a:off x="6549189" y="2250037"/>
            <a:ext cx="5355046" cy="3782953"/>
          </a:xfrm>
          <a:custGeom>
            <a:avLst/>
            <a:gdLst>
              <a:gd name="connsiteX0" fmla="*/ 0 w 5355046"/>
              <a:gd name="connsiteY0" fmla="*/ 0 h 3782953"/>
              <a:gd name="connsiteX1" fmla="*/ 5355046 w 5355046"/>
              <a:gd name="connsiteY1" fmla="*/ 0 h 3782953"/>
              <a:gd name="connsiteX2" fmla="*/ 5355046 w 5355046"/>
              <a:gd name="connsiteY2" fmla="*/ 3782953 h 3782953"/>
              <a:gd name="connsiteX3" fmla="*/ 0 w 5355046"/>
              <a:gd name="connsiteY3" fmla="*/ 3782953 h 3782953"/>
              <a:gd name="connsiteX4" fmla="*/ 0 w 5355046"/>
              <a:gd name="connsiteY4" fmla="*/ 0 h 378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5046" h="3782953">
                <a:moveTo>
                  <a:pt x="0" y="0"/>
                </a:moveTo>
                <a:lnTo>
                  <a:pt x="5355046" y="0"/>
                </a:lnTo>
                <a:lnTo>
                  <a:pt x="5355046" y="3782953"/>
                </a:lnTo>
                <a:lnTo>
                  <a:pt x="0" y="37829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lnRef>
          <a:fillRef idx="1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fillRef>
          <a:effectRef idx="0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77800" bIns="200025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500" kern="1200" dirty="0"/>
              <a:t>Enhance engagement and activity with section members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500" kern="1200" dirty="0"/>
              <a:t>Three defined programmes of activity: quality improvement; patient safety, and LTO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500" kern="1200" dirty="0"/>
              <a:t>Complete ESPNIC position statement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500" kern="1200" dirty="0"/>
              <a:t>Develop further educational content – QI and patient safety topics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GB" sz="2500" kern="1200" dirty="0"/>
          </a:p>
        </p:txBody>
      </p:sp>
    </p:spTree>
    <p:extLst>
      <p:ext uri="{BB962C8B-B14F-4D97-AF65-F5344CB8AC3E}">
        <p14:creationId xmlns:p14="http://schemas.microsoft.com/office/powerpoint/2010/main" val="25292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NIC%20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NIC%20Theme" id="{CFA6C672-3A21-4D7D-A258-BFE6F43B21B6}" vid="{5EA5CB3B-A6F0-4879-9437-5F2C7154D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4A8EF5EF8D14C8B7E85529656A49E" ma:contentTypeVersion="20" ma:contentTypeDescription="Create a new document." ma:contentTypeScope="" ma:versionID="f38371f9df7aba76f48c46a016baaa45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75a666ac-2dd7-4eab-bb26-6e47835aeffc" targetNamespace="http://schemas.microsoft.com/office/2006/metadata/properties" ma:root="true" ma:fieldsID="1111aa53ae154ff01afe97a320833363" ns1:_="" ns2:_="" ns3:_="">
    <xsd:import namespace="http://schemas.microsoft.com/sharepoint/v3"/>
    <xsd:import namespace="eb3f7de7-c935-4ca6-a12c-1f73773710ec"/>
    <xsd:import namespace="75a666ac-2dd7-4eab-bb26-6e47835aef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666ac-2dd7-4eab-bb26-6e47835ae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5a666ac-2dd7-4eab-bb26-6e47835aeffc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EDE1CC-8D6F-4ADB-9C99-9522F8463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75a666ac-2dd7-4eab-bb26-6e47835ae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01C177-FC61-443D-BE54-7DDC083B856E}">
  <ds:schemaRefs>
    <ds:schemaRef ds:uri="eb3f7de7-c935-4ca6-a12c-1f73773710e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75a666ac-2dd7-4eab-bb26-6e47835aeffc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FD2A35-F132-4DC6-B557-CA4869CA1B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ESPNIC Theme</Template>
  <TotalTime>4197</TotalTime>
  <Words>98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ESPNIC%20Theme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Liliya Buyukliyska</dc:creator>
  <cp:lastModifiedBy>Joseph Manning (staff)</cp:lastModifiedBy>
  <cp:revision>26</cp:revision>
  <dcterms:created xsi:type="dcterms:W3CDTF">2020-09-21T09:44:35Z</dcterms:created>
  <dcterms:modified xsi:type="dcterms:W3CDTF">2023-06-15T22:04:45Z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0x010100E534A8EF5EF8D14C8B7E85529656A49E</vt:lpwstr>
  </property>
</Properties>
</file>