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8" r:id="rId4"/>
  </p:sldMasterIdLst>
  <p:notesMasterIdLst>
    <p:notesMasterId r:id="rId8"/>
  </p:notesMasterIdLst>
  <p:sldIdLst>
    <p:sldId id="256" r:id="rId5"/>
    <p:sldId id="824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E3906-B29B-49B0-B03C-62FDD7A5CEF2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9CC4E-E3CE-4B8B-B7E7-3C5A36AC17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2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1167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7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-1"/>
            <a:ext cx="12192000" cy="4287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592" y="1"/>
            <a:ext cx="7335409" cy="41302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30298"/>
            <a:ext cx="12192000" cy="2727702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A9086F-A5FB-4145-8A96-C5203B8A5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6" y="123344"/>
            <a:ext cx="1959007" cy="11166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F1A701-4B5F-4DA9-9CB6-0D78E74180B9}"/>
              </a:ext>
            </a:extLst>
          </p:cNvPr>
          <p:cNvSpPr txBox="1"/>
          <p:nvPr/>
        </p:nvSpPr>
        <p:spPr>
          <a:xfrm>
            <a:off x="460749" y="2032043"/>
            <a:ext cx="5805377" cy="677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dirty="0">
                <a:solidFill>
                  <a:srgbClr val="5088C7"/>
                </a:solidFill>
              </a:rPr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4999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023676" y="775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3AF4B1-E76F-49EF-B650-03EDB5E8F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08"/>
          <a:stretch/>
        </p:blipFill>
        <p:spPr>
          <a:xfrm>
            <a:off x="1" y="0"/>
            <a:ext cx="60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9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6023676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Chapter </a:t>
            </a:r>
            <a:r>
              <a:rPr lang="en-US" dirty="0"/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C5282-B9DF-43AB-AAAB-CE98122A3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3" b="7725"/>
          <a:stretch/>
        </p:blipFill>
        <p:spPr>
          <a:xfrm>
            <a:off x="1" y="0"/>
            <a:ext cx="60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13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617" y="0"/>
            <a:ext cx="608729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6023676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1C6CDB-0802-4DAD-9BB2-C52D66792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308"/>
          <a:stretch/>
        </p:blipFill>
        <p:spPr>
          <a:xfrm>
            <a:off x="-88777" y="6884"/>
            <a:ext cx="6112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9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7069E1-5B73-4177-82E6-CFBE3F3E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E5121-5BE2-4487-9A90-ED12A15EEC5D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7272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16A85-BA9B-4A48-9D29-CC274BA24115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0E1083-7F5D-47CE-84E9-8E7311BF9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14" y="62246"/>
            <a:ext cx="1709132" cy="9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2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81642A-C395-4884-8669-94FEE95B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43D8F-F2BD-40AD-AA45-7BE2F6361B56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983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F8ABE3-C526-4E07-9268-B5A0DF6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A0FEDE-1D68-4723-A1A7-01D699682224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416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95" y="314588"/>
            <a:ext cx="10515600" cy="6291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A80DFD-8C0D-40A8-A41C-106C1953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FEBC7-8066-4DED-88A8-EB64EBCBA0B0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876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73" y="258595"/>
            <a:ext cx="10515600" cy="66468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5639" y="65161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161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8771" y="65161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4268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62" y="234952"/>
            <a:ext cx="9271879" cy="53022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78384"/>
            <a:ext cx="6172200" cy="458266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314364"/>
            <a:ext cx="3932237" cy="451070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5542FAB-893A-4B60-A4BE-48326B75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DB607-BC14-4357-9F0C-03D6128B459D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</a:t>
            </a:r>
            <a:r>
              <a:rPr lang="en-US" sz="1100" b="1" kern="120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Care 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4665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023676" y="775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7C6BC-625E-4285-A86A-54B11A293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 b="11833"/>
          <a:stretch/>
        </p:blipFill>
        <p:spPr>
          <a:xfrm>
            <a:off x="1" y="0"/>
            <a:ext cx="6023675" cy="68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8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63E4AC-57C8-4E43-937C-F1620AE15C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104395"/>
            <a:ext cx="12192000" cy="6949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A168CB-4F1D-6B4E-99D5-C683EFBBD2DE}"/>
              </a:ext>
            </a:extLst>
          </p:cNvPr>
          <p:cNvSpPr/>
          <p:nvPr/>
        </p:nvSpPr>
        <p:spPr>
          <a:xfrm flipV="1">
            <a:off x="0" y="-1"/>
            <a:ext cx="12192000" cy="1139125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417" y="182563"/>
            <a:ext cx="10515600" cy="77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3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7" r:id="rId8"/>
    <p:sldLayoutId id="2147483664" r:id="rId9"/>
    <p:sldLayoutId id="2147483683" r:id="rId10"/>
    <p:sldLayoutId id="2147483665" r:id="rId11"/>
    <p:sldLayoutId id="2147483667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9C5D62-9AEB-4511-86C5-C7DC25271912}"/>
              </a:ext>
            </a:extLst>
          </p:cNvPr>
          <p:cNvCxnSpPr/>
          <p:nvPr/>
        </p:nvCxnSpPr>
        <p:spPr>
          <a:xfrm>
            <a:off x="1802218" y="5520955"/>
            <a:ext cx="73417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0B1F2DF-703E-4B91-B80B-836B81EB99C3}"/>
              </a:ext>
            </a:extLst>
          </p:cNvPr>
          <p:cNvSpPr/>
          <p:nvPr/>
        </p:nvSpPr>
        <p:spPr>
          <a:xfrm>
            <a:off x="327992" y="1928192"/>
            <a:ext cx="5247861" cy="7951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0C00A-3498-4B73-AB56-28A59534DC87}"/>
              </a:ext>
            </a:extLst>
          </p:cNvPr>
          <p:cNvSpPr txBox="1"/>
          <p:nvPr/>
        </p:nvSpPr>
        <p:spPr>
          <a:xfrm>
            <a:off x="238126" y="1775793"/>
            <a:ext cx="6378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POKER </a:t>
            </a:r>
          </a:p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PICU Oncology Kids in Europe Research group</a:t>
            </a:r>
          </a:p>
        </p:txBody>
      </p:sp>
      <p:pic>
        <p:nvPicPr>
          <p:cNvPr id="6" name="Afbeelding 5" descr="Afbeelding met tekst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1E7855A-F795-4772-8D56-F3DCBDFF00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64" t="26812" r="17206" b="27107"/>
          <a:stretch/>
        </p:blipFill>
        <p:spPr>
          <a:xfrm>
            <a:off x="6596295" y="47624"/>
            <a:ext cx="5576655" cy="4051269"/>
          </a:xfrm>
          <a:prstGeom prst="rect">
            <a:avLst/>
          </a:prstGeom>
          <a:effectLst>
            <a:glow rad="63500">
              <a:schemeClr val="accent5">
                <a:satMod val="175000"/>
                <a:alpha val="62000"/>
              </a:schemeClr>
            </a:glow>
            <a:innerShdw blurRad="114300">
              <a:schemeClr val="accent1">
                <a:lumMod val="40000"/>
                <a:lumOff val="60000"/>
              </a:schemeClr>
            </a:innerShdw>
          </a:effec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BF6316A-4449-4481-946B-AB7DCA2C76FC}"/>
              </a:ext>
            </a:extLst>
          </p:cNvPr>
          <p:cNvSpPr txBox="1"/>
          <p:nvPr/>
        </p:nvSpPr>
        <p:spPr>
          <a:xfrm>
            <a:off x="161925" y="4950634"/>
            <a:ext cx="11144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377" lvl="2" defTabSz="914377">
              <a:defRPr/>
            </a:pPr>
            <a:r>
              <a:rPr lang="en-US" sz="1800" i="1" dirty="0">
                <a:solidFill>
                  <a:schemeClr val="bg1"/>
                </a:solidFill>
                <a:latin typeface="Calibri" panose="020F0502020204030204"/>
              </a:rPr>
              <a:t>Our ultimate goal is to improve the care and health outcomes of critically ill pediatric cancer patients</a:t>
            </a:r>
            <a:r>
              <a:rPr lang="en-GB" sz="1800" i="1" dirty="0">
                <a:solidFill>
                  <a:schemeClr val="bg1"/>
                </a:solidFill>
                <a:latin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480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879BDFF-0FD3-465F-BB26-46489B807EF6}"/>
              </a:ext>
            </a:extLst>
          </p:cNvPr>
          <p:cNvSpPr/>
          <p:nvPr/>
        </p:nvSpPr>
        <p:spPr>
          <a:xfrm>
            <a:off x="-17146" y="856075"/>
            <a:ext cx="3854371" cy="5541836"/>
          </a:xfrm>
          <a:prstGeom prst="rect">
            <a:avLst/>
          </a:prstGeom>
          <a:solidFill>
            <a:srgbClr val="5088C7"/>
          </a:solidFill>
          <a:ln>
            <a:solidFill>
              <a:srgbClr val="5088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EAFD7-7EB7-4B4F-84CF-9E85C470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9EF6BF-927E-4005-9802-1311EC8CC311}"/>
              </a:ext>
            </a:extLst>
          </p:cNvPr>
          <p:cNvSpPr/>
          <p:nvPr/>
        </p:nvSpPr>
        <p:spPr>
          <a:xfrm>
            <a:off x="5236029" y="6541941"/>
            <a:ext cx="2079171" cy="283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EA26F6-FF85-40D9-A2CC-0268BB08E900}"/>
              </a:ext>
            </a:extLst>
          </p:cNvPr>
          <p:cNvSpPr txBox="1"/>
          <p:nvPr/>
        </p:nvSpPr>
        <p:spPr>
          <a:xfrm>
            <a:off x="480059" y="2551838"/>
            <a:ext cx="2491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Overview of Current Activities</a:t>
            </a:r>
            <a:endParaRPr lang="en-NL" sz="3600" b="1" dirty="0">
              <a:solidFill>
                <a:schemeClr val="bg1"/>
              </a:solidFill>
            </a:endParaRPr>
          </a:p>
        </p:txBody>
      </p:sp>
      <p:grpSp>
        <p:nvGrpSpPr>
          <p:cNvPr id="53" name="Groep 52">
            <a:extLst>
              <a:ext uri="{FF2B5EF4-FFF2-40B4-BE49-F238E27FC236}">
                <a16:creationId xmlns:a16="http://schemas.microsoft.com/office/drawing/2014/main" id="{EC45BDF6-934B-4500-B194-4A3D810E2268}"/>
              </a:ext>
            </a:extLst>
          </p:cNvPr>
          <p:cNvGrpSpPr/>
          <p:nvPr/>
        </p:nvGrpSpPr>
        <p:grpSpPr>
          <a:xfrm>
            <a:off x="3008265" y="4716870"/>
            <a:ext cx="8385631" cy="769441"/>
            <a:chOff x="3008265" y="4716870"/>
            <a:chExt cx="8385631" cy="76944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FC1D320-D14E-4562-BA90-174C4A9A3BB3}"/>
                </a:ext>
              </a:extLst>
            </p:cNvPr>
            <p:cNvSpPr/>
            <p:nvPr/>
          </p:nvSpPr>
          <p:spPr>
            <a:xfrm>
              <a:off x="3008265" y="4761853"/>
              <a:ext cx="8385631" cy="70256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99A383-6FC2-436A-B7E5-0DA9DA1A482A}"/>
                </a:ext>
              </a:extLst>
            </p:cNvPr>
            <p:cNvSpPr txBox="1"/>
            <p:nvPr/>
          </p:nvSpPr>
          <p:spPr>
            <a:xfrm>
              <a:off x="3191881" y="4716870"/>
              <a:ext cx="79095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 project: Clinical phenotypes in pediatric cancer patients with sepsis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Two cohorts (European and U.S. cohort)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  2300 </a:t>
              </a:r>
              <a:r>
                <a:rPr lang="nl-NL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patients</a:t>
              </a:r>
              <a:endParaRPr lang="en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ep 53">
            <a:extLst>
              <a:ext uri="{FF2B5EF4-FFF2-40B4-BE49-F238E27FC236}">
                <a16:creationId xmlns:a16="http://schemas.microsoft.com/office/drawing/2014/main" id="{6CBD5D8A-A980-4768-AA7F-4D6FBF8FA248}"/>
              </a:ext>
            </a:extLst>
          </p:cNvPr>
          <p:cNvGrpSpPr/>
          <p:nvPr/>
        </p:nvGrpSpPr>
        <p:grpSpPr>
          <a:xfrm>
            <a:off x="2996383" y="5584577"/>
            <a:ext cx="8385631" cy="733073"/>
            <a:chOff x="2996383" y="5584577"/>
            <a:chExt cx="8385631" cy="733073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A613FB26-33C6-434D-9892-6F722895AC9E}"/>
                </a:ext>
              </a:extLst>
            </p:cNvPr>
            <p:cNvSpPr/>
            <p:nvPr/>
          </p:nvSpPr>
          <p:spPr>
            <a:xfrm>
              <a:off x="2996383" y="5584577"/>
              <a:ext cx="8385631" cy="73307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A3F1679-4B17-40F2-A364-9B7EB95303AD}"/>
                </a:ext>
              </a:extLst>
            </p:cNvPr>
            <p:cNvSpPr txBox="1"/>
            <p:nvPr/>
          </p:nvSpPr>
          <p:spPr>
            <a:xfrm>
              <a:off x="3234416" y="5755454"/>
              <a:ext cx="7909560" cy="246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Preparation of European registry </a:t>
              </a:r>
            </a:p>
          </p:txBody>
        </p:sp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57B515E3-A460-47DF-8964-DF818CEBC030}"/>
              </a:ext>
            </a:extLst>
          </p:cNvPr>
          <p:cNvGrpSpPr/>
          <p:nvPr/>
        </p:nvGrpSpPr>
        <p:grpSpPr>
          <a:xfrm>
            <a:off x="2996383" y="2022663"/>
            <a:ext cx="8385631" cy="711773"/>
            <a:chOff x="2996383" y="2022663"/>
            <a:chExt cx="8385631" cy="71177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28CC9A8-6C2D-4799-915A-05753DCEED8C}"/>
                </a:ext>
              </a:extLst>
            </p:cNvPr>
            <p:cNvSpPr/>
            <p:nvPr/>
          </p:nvSpPr>
          <p:spPr>
            <a:xfrm>
              <a:off x="2996383" y="2022663"/>
              <a:ext cx="8385631" cy="71177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1149A8-1AB0-4FAF-99F7-E7BD54C535D3}"/>
                </a:ext>
              </a:extLst>
            </p:cNvPr>
            <p:cNvSpPr txBox="1"/>
            <p:nvPr/>
          </p:nvSpPr>
          <p:spPr>
            <a:xfrm>
              <a:off x="3234419" y="2093189"/>
              <a:ext cx="7909560" cy="379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 priorities</a:t>
              </a:r>
            </a:p>
            <a:p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Sepsis and Acute respiratory failure  </a:t>
              </a:r>
              <a:endParaRPr lang="en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Afbeelding 27" descr="Afbeelding met tekst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C2300934-365C-4DBE-8711-39B2C7761F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64" t="26812" r="17206" b="27107"/>
          <a:stretch/>
        </p:blipFill>
        <p:spPr>
          <a:xfrm>
            <a:off x="309796" y="121302"/>
            <a:ext cx="1271354" cy="923600"/>
          </a:xfrm>
          <a:prstGeom prst="rect">
            <a:avLst/>
          </a:prstGeom>
          <a:effectLst>
            <a:glow rad="63500">
              <a:schemeClr val="accent5">
                <a:satMod val="175000"/>
                <a:alpha val="62000"/>
              </a:schemeClr>
            </a:glow>
            <a:innerShdw blurRad="114300">
              <a:schemeClr val="accent1">
                <a:lumMod val="40000"/>
                <a:lumOff val="60000"/>
              </a:schemeClr>
            </a:innerShdw>
          </a:effectLst>
        </p:spPr>
      </p:pic>
      <p:grpSp>
        <p:nvGrpSpPr>
          <p:cNvPr id="50" name="Groep 49">
            <a:extLst>
              <a:ext uri="{FF2B5EF4-FFF2-40B4-BE49-F238E27FC236}">
                <a16:creationId xmlns:a16="http://schemas.microsoft.com/office/drawing/2014/main" id="{0421D06C-709A-4B11-8F53-3A0CDEE82AC3}"/>
              </a:ext>
            </a:extLst>
          </p:cNvPr>
          <p:cNvGrpSpPr/>
          <p:nvPr/>
        </p:nvGrpSpPr>
        <p:grpSpPr>
          <a:xfrm>
            <a:off x="2967873" y="1216033"/>
            <a:ext cx="8385631" cy="702559"/>
            <a:chOff x="2967873" y="1216033"/>
            <a:chExt cx="8385631" cy="70255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E0D6F1B-47B1-4F26-89D7-7EFFFAD913CE}"/>
                </a:ext>
              </a:extLst>
            </p:cNvPr>
            <p:cNvSpPr/>
            <p:nvPr/>
          </p:nvSpPr>
          <p:spPr>
            <a:xfrm>
              <a:off x="2967873" y="1216033"/>
              <a:ext cx="8385631" cy="70255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A223420F-9446-4050-9C47-114578DA38A9}"/>
                </a:ext>
              </a:extLst>
            </p:cNvPr>
            <p:cNvSpPr txBox="1"/>
            <p:nvPr/>
          </p:nvSpPr>
          <p:spPr>
            <a:xfrm>
              <a:off x="3224627" y="1308148"/>
              <a:ext cx="7909560" cy="37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POKER consortium</a:t>
              </a:r>
            </a:p>
            <a:p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24 PICUs from 11 European countries</a:t>
              </a:r>
              <a:endParaRPr lang="en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ep 51">
            <a:extLst>
              <a:ext uri="{FF2B5EF4-FFF2-40B4-BE49-F238E27FC236}">
                <a16:creationId xmlns:a16="http://schemas.microsoft.com/office/drawing/2014/main" id="{5C9AE9BD-E3DA-479F-A5A4-720EBACD5C4B}"/>
              </a:ext>
            </a:extLst>
          </p:cNvPr>
          <p:cNvGrpSpPr/>
          <p:nvPr/>
        </p:nvGrpSpPr>
        <p:grpSpPr>
          <a:xfrm>
            <a:off x="2986596" y="2838182"/>
            <a:ext cx="8385631" cy="2098889"/>
            <a:chOff x="2986596" y="2838182"/>
            <a:chExt cx="8385631" cy="2098889"/>
          </a:xfrm>
        </p:grpSpPr>
        <p:sp>
          <p:nvSpPr>
            <p:cNvPr id="47" name="Rectangle: Rounded Corners 10">
              <a:extLst>
                <a:ext uri="{FF2B5EF4-FFF2-40B4-BE49-F238E27FC236}">
                  <a16:creationId xmlns:a16="http://schemas.microsoft.com/office/drawing/2014/main" id="{D8B072EF-8F8E-4129-A836-9ED2AD12E9BD}"/>
                </a:ext>
              </a:extLst>
            </p:cNvPr>
            <p:cNvSpPr/>
            <p:nvPr/>
          </p:nvSpPr>
          <p:spPr>
            <a:xfrm>
              <a:off x="2986596" y="2838182"/>
              <a:ext cx="8385631" cy="182680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48" name="TextBox 13">
              <a:extLst>
                <a:ext uri="{FF2B5EF4-FFF2-40B4-BE49-F238E27FC236}">
                  <a16:creationId xmlns:a16="http://schemas.microsoft.com/office/drawing/2014/main" id="{706100CF-9F00-43CA-8FBD-8F568E7864E7}"/>
                </a:ext>
              </a:extLst>
            </p:cNvPr>
            <p:cNvSpPr txBox="1"/>
            <p:nvPr/>
          </p:nvSpPr>
          <p:spPr>
            <a:xfrm>
              <a:off x="3224627" y="2844193"/>
              <a:ext cx="7909560" cy="2092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Publications 2022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Role of extracorporeal membrane oxygenation in pediatric cancer patients: a systematic review and meta-analysis of observational studies</a:t>
              </a:r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GB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 Intensive Care </a:t>
              </a:r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2022; 29: 8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Extracorporeal membrane oxygenation in children receiving </a:t>
              </a:r>
              <a:r>
                <a:rPr lang="en-US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haematopoietic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cell transplantation and immune effector cell therapy: an international and multidisciplinary consensus statement</a:t>
              </a:r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GB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Lancet Child </a:t>
              </a:r>
              <a:r>
                <a:rPr lang="en-GB" sz="1400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Adolesc</a:t>
              </a:r>
              <a:r>
                <a:rPr lang="en-GB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Health </a:t>
              </a:r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2022; 6: 116-128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Organizational characteristics of European pediatric onco-critical care: An international cross-sectional survey. 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Front </a:t>
              </a:r>
              <a:r>
                <a:rPr lang="en-US" sz="1400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Pediatr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2022; 10: 1024273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72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Events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EA6AF408-F957-495B-9865-84435ABEF111}"/>
              </a:ext>
            </a:extLst>
          </p:cNvPr>
          <p:cNvGrpSpPr/>
          <p:nvPr/>
        </p:nvGrpSpPr>
        <p:grpSpPr>
          <a:xfrm>
            <a:off x="0" y="0"/>
            <a:ext cx="6180186" cy="6858000"/>
            <a:chOff x="0" y="0"/>
            <a:chExt cx="6180186" cy="6858000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983F7F-42BF-46B4-80B5-1B88E2599EEE}"/>
                </a:ext>
              </a:extLst>
            </p:cNvPr>
            <p:cNvSpPr/>
            <p:nvPr/>
          </p:nvSpPr>
          <p:spPr>
            <a:xfrm>
              <a:off x="4878160" y="0"/>
              <a:ext cx="1302026" cy="6858000"/>
            </a:xfrm>
            <a:prstGeom prst="rect">
              <a:avLst/>
            </a:prstGeom>
            <a:solidFill>
              <a:srgbClr val="5088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AA913298-06E5-4D8A-9DDE-D1D6ECAF81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8" r="4591" b="2597"/>
            <a:stretch/>
          </p:blipFill>
          <p:spPr>
            <a:xfrm>
              <a:off x="0" y="0"/>
              <a:ext cx="487816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4129528"/>
      </p:ext>
    </p:extLst>
  </p:cSld>
  <p:clrMapOvr>
    <a:masterClrMapping/>
  </p:clrMapOvr>
</p:sld>
</file>

<file path=ppt/theme/theme1.xml><?xml version="1.0" encoding="utf-8"?>
<a:theme xmlns:a="http://schemas.openxmlformats.org/drawingml/2006/main" name="ESPNIC%20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NIC%20Theme" id="{CFA6C672-3A21-4D7D-A258-BFE6F43B21B6}" vid="{5EA5CB3B-A6F0-4879-9437-5F2C7154D5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4A8EF5EF8D14C8B7E85529656A49E" ma:contentTypeVersion="20" ma:contentTypeDescription="Create a new document." ma:contentTypeScope="" ma:versionID="f38371f9df7aba76f48c46a016baaa45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75a666ac-2dd7-4eab-bb26-6e47835aeffc" targetNamespace="http://schemas.microsoft.com/office/2006/metadata/properties" ma:root="true" ma:fieldsID="1111aa53ae154ff01afe97a320833363" ns1:_="" ns2:_="" ns3:_="">
    <xsd:import namespace="http://schemas.microsoft.com/sharepoint/v3"/>
    <xsd:import namespace="eb3f7de7-c935-4ca6-a12c-1f73773710ec"/>
    <xsd:import namespace="75a666ac-2dd7-4eab-bb26-6e47835aef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666ac-2dd7-4eab-bb26-6e47835aef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75a666ac-2dd7-4eab-bb26-6e47835aeffc">
      <Terms xmlns="http://schemas.microsoft.com/office/infopath/2007/PartnerControls"/>
    </lcf76f155ced4ddcb4097134ff3c332f>
    <TaxCatchAll xmlns="eb3f7de7-c935-4ca6-a12c-1f73773710ec" xsi:nil="true"/>
  </documentManagement>
</p:properties>
</file>

<file path=customXml/itemProps1.xml><?xml version="1.0" encoding="utf-8"?>
<ds:datastoreItem xmlns:ds="http://schemas.openxmlformats.org/officeDocument/2006/customXml" ds:itemID="{86FD2A35-F132-4DC6-B557-CA4869CA1B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DE1CC-8D6F-4ADB-9C99-9522F84637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75a666ac-2dd7-4eab-bb26-6e47835aef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01C177-FC61-443D-BE54-7DDC083B856E}">
  <ds:schemaRefs>
    <ds:schemaRef ds:uri="eb3f7de7-c935-4ca6-a12c-1f73773710ec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75a666ac-2dd7-4eab-bb26-6e47835aeffc"/>
    <ds:schemaRef ds:uri="http://purl.org/dc/elements/1.1/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ESPNIC Theme</Template>
  <TotalTime>4469</TotalTime>
  <Words>157</Words>
  <Application>Microsoft Office PowerPoint</Application>
  <PresentationFormat>Breedbeeld</PresentationFormat>
  <Paragraphs>18</Paragraphs>
  <Slides>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ESPNIC%20Theme</vt:lpstr>
      <vt:lpstr>PowerPoint-presentatie</vt:lpstr>
      <vt:lpstr>PowerPoint-presentatie</vt:lpstr>
      <vt:lpstr>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Liliya Buyukliyska</dc:creator>
  <cp:lastModifiedBy>Wosten-van Asperen, R.M. (Roelie)</cp:lastModifiedBy>
  <cp:revision>28</cp:revision>
  <dcterms:created xsi:type="dcterms:W3CDTF">2020-09-21T09:44:35Z</dcterms:created>
  <dcterms:modified xsi:type="dcterms:W3CDTF">2023-06-15T15:33:41Z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0x010100E534A8EF5EF8D14C8B7E85529656A49E</vt:lpwstr>
  </property>
</Properties>
</file>