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4" r:id="rId3"/>
    <p:sldId id="27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info@espnic-online.org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-1"/>
            <a:ext cx="12192000" cy="4287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592" y="1"/>
            <a:ext cx="7335409" cy="41302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30298"/>
            <a:ext cx="12192000" cy="2727702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A9086F-A5FB-4145-8A96-C5203B8A5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46" y="123344"/>
            <a:ext cx="1959007" cy="11166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F1A701-4B5F-4DA9-9CB6-0D78E74180B9}"/>
              </a:ext>
            </a:extLst>
          </p:cNvPr>
          <p:cNvSpPr txBox="1"/>
          <p:nvPr/>
        </p:nvSpPr>
        <p:spPr>
          <a:xfrm>
            <a:off x="460749" y="2032043"/>
            <a:ext cx="5805377" cy="677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dirty="0">
                <a:solidFill>
                  <a:srgbClr val="5088C7"/>
                </a:solidFill>
              </a:rPr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8102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6023676" y="775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7C6BC-625E-4285-A86A-54B11A293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0" b="11833"/>
          <a:stretch/>
        </p:blipFill>
        <p:spPr>
          <a:xfrm>
            <a:off x="1" y="0"/>
            <a:ext cx="6023675" cy="68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6023676" y="775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3AF4B1-E76F-49EF-B650-03EDB5E8F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08"/>
          <a:stretch/>
        </p:blipFill>
        <p:spPr>
          <a:xfrm>
            <a:off x="1" y="0"/>
            <a:ext cx="602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01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6023676" y="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Chapter </a:t>
            </a:r>
            <a:r>
              <a:rPr lang="en-US" dirty="0"/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6C5282-B9DF-43AB-AAAB-CE98122A3B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3" b="7725"/>
          <a:stretch/>
        </p:blipFill>
        <p:spPr>
          <a:xfrm>
            <a:off x="1" y="0"/>
            <a:ext cx="602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56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617" y="0"/>
            <a:ext cx="608729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6023676" y="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1C6CDB-0802-4DAD-9BB2-C52D66792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308"/>
          <a:stretch/>
        </p:blipFill>
        <p:spPr>
          <a:xfrm>
            <a:off x="-88777" y="6884"/>
            <a:ext cx="6112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4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7069E1-5B73-4177-82E6-CFBE3F3E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E5121-5BE2-4487-9A90-ED12A15EEC5D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0431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16A85-BA9B-4A48-9D29-CC274BA24115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0E1083-7F5D-47CE-84E9-8E7311BF9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314" y="62246"/>
            <a:ext cx="1709132" cy="9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1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81642A-C395-4884-8669-94FEE95B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43D8F-F2BD-40AD-AA45-7BE2F6361B56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0654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1F8ABE3-C526-4E07-9268-B5A0DF6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A0FEDE-1D68-4723-A1A7-01D699682224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6997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95" y="314588"/>
            <a:ext cx="10515600" cy="6291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9A80DFD-8C0D-40A8-A41C-106C1953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FEBC7-8066-4DED-88A8-EB64EBCBA0B0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0604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73" y="258595"/>
            <a:ext cx="10515600" cy="66468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5639" y="65161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21-Jun-23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161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8771" y="65161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2146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62" y="234952"/>
            <a:ext cx="9271879" cy="53022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78384"/>
            <a:ext cx="6172200" cy="458266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314364"/>
            <a:ext cx="3932237" cy="451070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5542FAB-893A-4B60-A4BE-48326B75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DB607-BC14-4357-9F0C-03D6128B459D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</a:t>
            </a:r>
            <a:r>
              <a:rPr lang="en-US" sz="1100" b="1" kern="120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Care 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2543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noFill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005" y="5471864"/>
            <a:ext cx="60327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ESPNIC Administrative Office</a:t>
            </a:r>
            <a:endParaRPr lang="en-US" sz="10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c/o Kenes International Organizers of Congresses S.A</a:t>
            </a:r>
          </a:p>
          <a:p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7, Rue Francois-Versonnex, 1207 Geneva, Switzerland</a:t>
            </a:r>
          </a:p>
          <a:p>
            <a:r>
              <a:rPr lang="cs-CZ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Email: </a:t>
            </a:r>
            <a:r>
              <a:rPr lang="cs-CZ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info@espnic</a:t>
            </a: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000" b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</a:t>
            </a:r>
            <a:endParaRPr lang="en-US" sz="10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cs-CZ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Website: espnic</a:t>
            </a: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000" b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eu</a:t>
            </a:r>
            <a:endParaRPr lang="cs-CZ" sz="10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005" y="6554724"/>
            <a:ext cx="6131424" cy="20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051" b="0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ESPNIC European Society of Paediatric and Neonatal Intensive Care © All rights reserved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82879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E7E9CB-1914-43CD-AF47-A2DD90689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4196843"/>
            <a:ext cx="1642152" cy="9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0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21-Jun-23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63E4AC-57C8-4E43-937C-F1620AE15C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104395"/>
            <a:ext cx="12192000" cy="6949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A168CB-4F1D-6B4E-99D5-C683EFBBD2DE}"/>
              </a:ext>
            </a:extLst>
          </p:cNvPr>
          <p:cNvSpPr/>
          <p:nvPr/>
        </p:nvSpPr>
        <p:spPr>
          <a:xfrm flipV="1">
            <a:off x="0" y="-1"/>
            <a:ext cx="12192000" cy="1139125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417" y="182563"/>
            <a:ext cx="10515600" cy="77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7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90D119-8C11-4D47-8AB7-8AA7A33D2DD1}"/>
              </a:ext>
            </a:extLst>
          </p:cNvPr>
          <p:cNvSpPr txBox="1"/>
          <p:nvPr/>
        </p:nvSpPr>
        <p:spPr>
          <a:xfrm>
            <a:off x="810774" y="5680753"/>
            <a:ext cx="810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Presented by: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Yogen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Singh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9C5D62-9AEB-4511-86C5-C7DC25271912}"/>
              </a:ext>
            </a:extLst>
          </p:cNvPr>
          <p:cNvCxnSpPr/>
          <p:nvPr/>
        </p:nvCxnSpPr>
        <p:spPr>
          <a:xfrm>
            <a:off x="1802218" y="5520955"/>
            <a:ext cx="73417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0B1F2DF-703E-4B91-B80B-836B81EB99C3}"/>
              </a:ext>
            </a:extLst>
          </p:cNvPr>
          <p:cNvSpPr/>
          <p:nvPr/>
        </p:nvSpPr>
        <p:spPr>
          <a:xfrm>
            <a:off x="327992" y="1928192"/>
            <a:ext cx="5247861" cy="7951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0C00A-3498-4B73-AB56-28A59534DC87}"/>
              </a:ext>
            </a:extLst>
          </p:cNvPr>
          <p:cNvSpPr txBox="1"/>
          <p:nvPr/>
        </p:nvSpPr>
        <p:spPr>
          <a:xfrm>
            <a:off x="810774" y="1775791"/>
            <a:ext cx="6053852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Cardiovascular Dynamics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Section Report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14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48BF2-8168-45AE-AF03-F60F2541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FBB1A-A525-AF4D-8C8D-DF1E08EF2F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5EE2D94-397B-416B-BB03-92D4A3C4C64B}"/>
              </a:ext>
            </a:extLst>
          </p:cNvPr>
          <p:cNvSpPr txBox="1">
            <a:spLocks/>
          </p:cNvSpPr>
          <p:nvPr/>
        </p:nvSpPr>
        <p:spPr>
          <a:xfrm>
            <a:off x="260669" y="150534"/>
            <a:ext cx="11350863" cy="8788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Cardiovascular Section Members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043C1-D0A9-46F6-9F02-B5139A2DA638}"/>
              </a:ext>
            </a:extLst>
          </p:cNvPr>
          <p:cNvSpPr txBox="1"/>
          <p:nvPr/>
        </p:nvSpPr>
        <p:spPr>
          <a:xfrm>
            <a:off x="536338" y="1377007"/>
            <a:ext cx="1135086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Chair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Yogen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Singh (Email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drsinghy@gmail.com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457200" marR="0" lvl="0" indent="-4572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Deputy chair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Javier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Urbano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221 POCUS members</a:t>
            </a:r>
          </a:p>
          <a:p>
            <a:pPr marL="457200" marR="0" lvl="0" indent="-4572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61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48BF2-8168-45AE-AF03-F60F2541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FBB1A-A525-AF4D-8C8D-DF1E08EF2F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5EE2D94-397B-416B-BB03-92D4A3C4C64B}"/>
              </a:ext>
            </a:extLst>
          </p:cNvPr>
          <p:cNvSpPr txBox="1">
            <a:spLocks/>
          </p:cNvSpPr>
          <p:nvPr/>
        </p:nvSpPr>
        <p:spPr>
          <a:xfrm>
            <a:off x="536338" y="163786"/>
            <a:ext cx="11350863" cy="8788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ESPNIC Cardiovascular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Haemodynamics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Section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043C1-D0A9-46F6-9F02-B5139A2DA638}"/>
              </a:ext>
            </a:extLst>
          </p:cNvPr>
          <p:cNvSpPr txBox="1"/>
          <p:nvPr/>
        </p:nvSpPr>
        <p:spPr>
          <a:xfrm>
            <a:off x="536338" y="1377007"/>
            <a:ext cx="1135086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Close collaboration with Working Group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ESPNIC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Haemodynamics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Expert Consensus recommendations  guidelines (2020):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Singh Y, et al. Recommendations for hemodynamic monitoring for critically ill children-expert consensus statement issued by the cardiovascular dynamics section of the ESPNIC. Crit Care. 2020; 22;24:620.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Needs assessment of section members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Successful TINEC course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in March 2023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 and short scientific programs in Barcelona (2022)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well attended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 and short scientific programs in Athens (2023)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512292"/>
      </p:ext>
    </p:extLst>
  </p:cSld>
  <p:clrMapOvr>
    <a:masterClrMapping/>
  </p:clrMapOvr>
</p:sld>
</file>

<file path=ppt/theme/theme1.xml><?xml version="1.0" encoding="utf-8"?>
<a:theme xmlns:a="http://schemas.openxmlformats.org/drawingml/2006/main" name="ESPNIC%20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PNIC%20Theme" id="{CFA6C672-3A21-4D7D-A258-BFE6F43B21B6}" vid="{5EA5CB3B-A6F0-4879-9437-5F2C7154D52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121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ESPNIC%20Theme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Andonis Pattakos</dc:creator>
  <cp:lastModifiedBy>Andonis Pattakos</cp:lastModifiedBy>
  <cp:revision>2</cp:revision>
  <dcterms:created xsi:type="dcterms:W3CDTF">2023-06-21T13:29:54Z</dcterms:created>
  <dcterms:modified xsi:type="dcterms:W3CDTF">2023-06-21T13:31:36Z</dcterms:modified>
</cp:coreProperties>
</file>